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A2A76-92BC-4142-8F2D-2E268735A2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C56446-00EC-FD47-BCE5-CCCDF8BCF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0E3D6-D334-1B42-ABA8-609595CF6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D69F0-A49C-EA4D-91DC-B04230627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322F2B-19F2-F14C-8477-2271379EF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47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246E4-C73E-354C-8B98-EB80F35B7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3302C8-B67E-6747-890E-39CE1D36D6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06636-EDA0-D146-8B4F-5FF752B74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7164C-3998-D44A-BCC0-0EE02D17B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7E5A6-CBE8-E846-A85B-5DF50B86B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47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F3AAA-798A-EA43-918F-3ADC83F3D1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B44707-FD78-804D-B986-8A5A0F118D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5455C-F80A-B941-A167-9FF1CA671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79B12-F1EA-8D45-AD70-466838DF3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96629-2B29-4D4C-AC6A-FF2E4CC8E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455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0BE7B-8805-BF4E-BBE5-2A21CF48A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5D0EB-624D-154B-A521-35629B824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09F36-459A-E445-8333-7D87DA4E2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D2F23-2FA2-7E4F-8EC7-E3CC412BB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328E7-2771-D349-9DED-65C41A615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853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5B58D-A03C-C343-8855-61AA89D79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3AA841-A042-E748-890C-C8A8ACB703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F2454-5C00-5C42-9ACD-ED6F72610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3FC4E-CC6E-1341-96B1-2479B08EF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3242D8-605D-964F-AD56-17DBB895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027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334E1-89B9-FE4C-A5F4-FC51390D4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9E1E0-0757-1C44-89E4-3CC2861EDC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F8C409-1994-7F4A-B4B0-86C80750E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FE4D92-BC72-934B-9033-4D776A29D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D43E0-8396-5D4E-8FC7-111CD223D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A4B940-E3BA-0648-BE30-81B436E9C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72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DDFEF-7A61-4348-A84C-EC1C77A35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07716-D213-7347-B2C7-BD6F6F9EE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A1440-9521-4947-9B05-F9A6E0CD1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4399F1-C1F6-604E-9B23-8113570CFA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7C75E1-ABB9-9A48-92EE-FDB405888B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C91C49-0837-174C-BBDF-C1FDFADE3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959830-01E5-284E-9E0A-2E6E2EF26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FE94E7-5361-624D-9A46-8FE85A81C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12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07493-F446-4C46-AB27-13CC476ED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8864EC-7115-6B4C-BBCC-ACAA24B39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43966-DF21-D04C-A2E9-29DFF3B06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A83B47-FFD6-484B-881A-51460C7A8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070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FC7507-2145-6248-BF42-6F0FAFC0D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1935DA-E41D-2049-94E2-A11591F88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2973A-7AD3-8944-8B7F-5DC61610A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43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3AF5C-C7C4-6544-B7A6-E0F36107B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711E4-B19B-7741-AE73-D6314C4A7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75EDCE-06FD-0249-BC7F-69944A994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19F2B0-C6FA-7846-84CE-7A15A7B90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8CA79-D5AD-2D4E-8101-1E8C196AD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CED6E-AE92-9947-ACED-BB0A5CF18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132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018C3-5AD1-C54D-AE9C-D7C1C22F2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BB49A4-8E0D-DC44-8F7D-493DA1D539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9CCC25-BE8A-2D42-8326-3D4E8F22B1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6355C-152C-254E-8A01-F059C5C6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710A8-50E4-A247-B84E-81E664A37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EFD4EF-9467-A447-96E3-1FD306DFA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03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77F40E-7BF4-8848-8761-D7E0A85C2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4FD5A-96C5-ED47-B0ED-C4444F6C2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68354-A87C-BD46-B6EF-24B5C48FAF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2AEDA-4862-1B4A-B94E-1A17BF225AD8}" type="datetimeFigureOut">
              <a:rPr lang="en-US" smtClean="0"/>
              <a:t>4/1/21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BACC0-2EC6-2F44-9751-FEE131F526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3D67F-1FCA-7246-9EC1-FDFC12E1A9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3081A-DE6C-334A-8CD4-2E83868F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4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98E80-8B2D-7642-9035-C682FD8C89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Reaching to AWS Console and Try Amazon Comprehend and </a:t>
            </a:r>
            <a:r>
              <a:rPr lang="en-US"/>
              <a:t>Rekognition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3F4F71-ACB4-324E-BCE2-D441396C66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</a:t>
            </a:r>
          </a:p>
          <a:p>
            <a:r>
              <a:rPr lang="en-US" dirty="0" err="1"/>
              <a:t>Burak</a:t>
            </a:r>
            <a:r>
              <a:rPr lang="en-US" dirty="0"/>
              <a:t> G.</a:t>
            </a:r>
          </a:p>
        </p:txBody>
      </p:sp>
    </p:spTree>
    <p:extLst>
      <p:ext uri="{BB962C8B-B14F-4D97-AF65-F5344CB8AC3E}">
        <p14:creationId xmlns:p14="http://schemas.microsoft.com/office/powerpoint/2010/main" val="3733182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41935A-33D3-5C40-9233-C3697F016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7479797" cy="5301574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2854C29-83E7-B948-A4D5-FCA6CCE55562}"/>
              </a:ext>
            </a:extLst>
          </p:cNvPr>
          <p:cNvSpPr/>
          <p:nvPr/>
        </p:nvSpPr>
        <p:spPr>
          <a:xfrm>
            <a:off x="8509467" y="2650787"/>
            <a:ext cx="332815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Copy-paste: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2164-1aa2e13114-b2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7AB60B1-B111-2C42-A3DE-1BD77002E6C7}"/>
              </a:ext>
            </a:extLst>
          </p:cNvPr>
          <p:cNvCxnSpPr/>
          <p:nvPr/>
        </p:nvCxnSpPr>
        <p:spPr>
          <a:xfrm flipH="1">
            <a:off x="2898843" y="3200400"/>
            <a:ext cx="6702357" cy="10116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449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BB9118-F8AA-9443-A63D-6769436DD6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377" y="1825624"/>
            <a:ext cx="5786518" cy="4351339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A7CABABB-99D8-4E4F-B1D4-DCF494E53FC8}"/>
              </a:ext>
            </a:extLst>
          </p:cNvPr>
          <p:cNvSpPr/>
          <p:nvPr/>
        </p:nvSpPr>
        <p:spPr>
          <a:xfrm>
            <a:off x="2402732" y="3054485"/>
            <a:ext cx="1245140" cy="6322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F36147-AEAA-BE45-89D2-0DC4F7A3C45E}"/>
              </a:ext>
            </a:extLst>
          </p:cNvPr>
          <p:cNvSpPr/>
          <p:nvPr/>
        </p:nvSpPr>
        <p:spPr>
          <a:xfrm>
            <a:off x="3647872" y="1026528"/>
            <a:ext cx="53914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It will give you a one time password sent to your email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46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528562-3CFF-D942-BD02-A082A55C40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187" y="1690688"/>
            <a:ext cx="10515600" cy="3349578"/>
          </a:xfr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E85B61D6-9BAA-264F-9DF0-4600B8DAAC8C}"/>
              </a:ext>
            </a:extLst>
          </p:cNvPr>
          <p:cNvSpPr/>
          <p:nvPr/>
        </p:nvSpPr>
        <p:spPr>
          <a:xfrm>
            <a:off x="5006503" y="3049328"/>
            <a:ext cx="1245140" cy="6322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988A29-1B30-3C49-9F3F-40C2E7F37322}"/>
              </a:ext>
            </a:extLst>
          </p:cNvPr>
          <p:cNvSpPr/>
          <p:nvPr/>
        </p:nvSpPr>
        <p:spPr>
          <a:xfrm>
            <a:off x="4266102" y="642036"/>
            <a:ext cx="32804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Click “AWS Console”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7390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CB0AEA-04F0-FF49-AE70-8394AC233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0791" y="1825625"/>
            <a:ext cx="8030418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EBE097-478E-1343-9C97-3028F3784175}"/>
              </a:ext>
            </a:extLst>
          </p:cNvPr>
          <p:cNvSpPr/>
          <p:nvPr/>
        </p:nvSpPr>
        <p:spPr>
          <a:xfrm>
            <a:off x="4266102" y="642036"/>
            <a:ext cx="49748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Type Comprehend and click to it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82835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C3AD6-BF6E-A444-95B1-C155AAEE6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AE48A-E18D-BD45-B9B7-42A6209D3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076" y="1831912"/>
            <a:ext cx="10625847" cy="4338763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9C5BFB23-DD14-1449-A02D-521A43C5EE6A}"/>
              </a:ext>
            </a:extLst>
          </p:cNvPr>
          <p:cNvSpPr/>
          <p:nvPr/>
        </p:nvSpPr>
        <p:spPr>
          <a:xfrm rot="5400000">
            <a:off x="298316" y="1239983"/>
            <a:ext cx="1245140" cy="6322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36A996-743A-084A-BA30-EF19CB2C7A67}"/>
              </a:ext>
            </a:extLst>
          </p:cNvPr>
          <p:cNvSpPr/>
          <p:nvPr/>
        </p:nvSpPr>
        <p:spPr>
          <a:xfrm>
            <a:off x="190213" y="410342"/>
            <a:ext cx="163615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Click here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34582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F0D3481-E8A0-D54A-BFD6-F64E2E414C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5543" y="1825625"/>
            <a:ext cx="10340913" cy="4351338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A8B0EF-31AF-7E4D-A197-96B5D710B6A1}"/>
              </a:ext>
            </a:extLst>
          </p:cNvPr>
          <p:cNvSpPr/>
          <p:nvPr/>
        </p:nvSpPr>
        <p:spPr>
          <a:xfrm>
            <a:off x="3225243" y="419427"/>
            <a:ext cx="695966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Go to “Real-time analysis” and Type your text</a:t>
            </a:r>
          </a:p>
          <a:p>
            <a:r>
              <a:rPr lang="en-US" sz="2800" b="1" dirty="0"/>
              <a:t>And click “Analyze” play with Insights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54357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065B-7428-DC48-8636-E2171548A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969D7-A3CE-1746-B969-F95D7CA44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31" y="1690688"/>
            <a:ext cx="12192000" cy="54071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3C43E4E-EE6D-1446-BC57-E45E0AE635D9}"/>
              </a:ext>
            </a:extLst>
          </p:cNvPr>
          <p:cNvSpPr/>
          <p:nvPr/>
        </p:nvSpPr>
        <p:spPr>
          <a:xfrm>
            <a:off x="1581269" y="419427"/>
            <a:ext cx="909970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You can do the same with Amazon </a:t>
            </a:r>
            <a:r>
              <a:rPr lang="en-US" sz="2800" b="1" dirty="0" err="1"/>
              <a:t>Rekogniton</a:t>
            </a:r>
            <a:r>
              <a:rPr lang="en-US" sz="2800" b="1" dirty="0"/>
              <a:t>. Navigate to Amazon </a:t>
            </a:r>
            <a:r>
              <a:rPr lang="en-US" sz="2800" b="1" dirty="0" err="1"/>
              <a:t>Rekognition</a:t>
            </a:r>
            <a:r>
              <a:rPr lang="en-US" sz="2800" b="1" dirty="0"/>
              <a:t> on console</a:t>
            </a:r>
            <a:endParaRPr lang="en-US" sz="2800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2903886-7B80-4B47-A659-5A742D11F88A}"/>
              </a:ext>
            </a:extLst>
          </p:cNvPr>
          <p:cNvSpPr/>
          <p:nvPr/>
        </p:nvSpPr>
        <p:spPr>
          <a:xfrm rot="5400000">
            <a:off x="2924784" y="2845047"/>
            <a:ext cx="1245140" cy="63229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D092A4-13DE-DA44-8BF0-E7A4D1DEE0C8}"/>
              </a:ext>
            </a:extLst>
          </p:cNvPr>
          <p:cNvSpPr/>
          <p:nvPr/>
        </p:nvSpPr>
        <p:spPr>
          <a:xfrm>
            <a:off x="2816681" y="2015406"/>
            <a:ext cx="17340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Try Demo!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504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4DED-FADB-D641-898D-1D848EE9D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1FA74-F68F-1846-BF97-227D81D63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4E1B34-B513-9840-9564-434F7B021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3367"/>
            <a:ext cx="12192000" cy="5651266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038EEF30-9F87-CC4B-8E16-5342CB71D07A}"/>
              </a:ext>
            </a:extLst>
          </p:cNvPr>
          <p:cNvSpPr/>
          <p:nvPr/>
        </p:nvSpPr>
        <p:spPr>
          <a:xfrm rot="5400000">
            <a:off x="4704946" y="4654509"/>
            <a:ext cx="1245140" cy="63229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857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78</Words>
  <Application>Microsoft Macintosh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Reaching to AWS Console and Try Amazon Comprehend and Rekognition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Reaching to AWS Console and Try Amazon Comprehend and Rekognition</dc:title>
  <dc:creator>Microsoft Office User</dc:creator>
  <cp:lastModifiedBy>Microsoft Office User</cp:lastModifiedBy>
  <cp:revision>1</cp:revision>
  <dcterms:created xsi:type="dcterms:W3CDTF">2021-04-01T15:55:50Z</dcterms:created>
  <dcterms:modified xsi:type="dcterms:W3CDTF">2021-04-01T16:02:33Z</dcterms:modified>
</cp:coreProperties>
</file>

<file path=docProps/thumbnail.jpeg>
</file>